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71" r:id="rId6"/>
    <p:sldId id="270" r:id="rId7"/>
    <p:sldId id="269" r:id="rId8"/>
    <p:sldId id="268" r:id="rId9"/>
    <p:sldId id="267" r:id="rId10"/>
    <p:sldId id="266" r:id="rId11"/>
    <p:sldId id="265" r:id="rId12"/>
    <p:sldId id="264" r:id="rId13"/>
    <p:sldId id="263" r:id="rId14"/>
    <p:sldId id="262" r:id="rId15"/>
    <p:sldId id="261" r:id="rId16"/>
    <p:sldId id="260" r:id="rId17"/>
    <p:sldId id="272" r:id="rId18"/>
  </p:sldIdLst>
  <p:sldSz cx="9144000" cy="6858000" type="screen4x3"/>
  <p:notesSz cx="6797675" cy="99298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>
      <p:cViewPr>
        <p:scale>
          <a:sx n="100" d="100"/>
          <a:sy n="100" d="100"/>
        </p:scale>
        <p:origin x="-1962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025F-0C07-4E77-AFD7-2BC223AF965D}" type="datetimeFigureOut">
              <a:rPr lang="ko-KR" altLang="en-US" smtClean="0"/>
              <a:t>2024-03-13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A101-76F4-4946-9CDE-0727AB2ACD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744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025F-0C07-4E77-AFD7-2BC223AF965D}" type="datetimeFigureOut">
              <a:rPr lang="ko-KR" altLang="en-US" smtClean="0"/>
              <a:t>2024-03-13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A101-76F4-4946-9CDE-0727AB2ACD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047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025F-0C07-4E77-AFD7-2BC223AF965D}" type="datetimeFigureOut">
              <a:rPr lang="ko-KR" altLang="en-US" smtClean="0"/>
              <a:t>2024-03-13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A101-76F4-4946-9CDE-0727AB2ACD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9732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025F-0C07-4E77-AFD7-2BC223AF965D}" type="datetimeFigureOut">
              <a:rPr lang="ko-KR" altLang="en-US" smtClean="0"/>
              <a:t>2024-03-13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A101-76F4-4946-9CDE-0727AB2ACD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706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025F-0C07-4E77-AFD7-2BC223AF965D}" type="datetimeFigureOut">
              <a:rPr lang="ko-KR" altLang="en-US" smtClean="0"/>
              <a:t>2024-03-13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A101-76F4-4946-9CDE-0727AB2ACD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246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025F-0C07-4E77-AFD7-2BC223AF965D}" type="datetimeFigureOut">
              <a:rPr lang="ko-KR" altLang="en-US" smtClean="0"/>
              <a:t>2024-03-13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A101-76F4-4946-9CDE-0727AB2ACD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1237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025F-0C07-4E77-AFD7-2BC223AF965D}" type="datetimeFigureOut">
              <a:rPr lang="ko-KR" altLang="en-US" smtClean="0"/>
              <a:t>2024-03-13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A101-76F4-4946-9CDE-0727AB2ACD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986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025F-0C07-4E77-AFD7-2BC223AF965D}" type="datetimeFigureOut">
              <a:rPr lang="ko-KR" altLang="en-US" smtClean="0"/>
              <a:t>2024-03-13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A101-76F4-4946-9CDE-0727AB2ACD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2284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025F-0C07-4E77-AFD7-2BC223AF965D}" type="datetimeFigureOut">
              <a:rPr lang="ko-KR" altLang="en-US" smtClean="0"/>
              <a:t>2024-03-13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A101-76F4-4946-9CDE-0727AB2ACD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617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025F-0C07-4E77-AFD7-2BC223AF965D}" type="datetimeFigureOut">
              <a:rPr lang="ko-KR" altLang="en-US" smtClean="0"/>
              <a:t>2024-03-13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A101-76F4-4946-9CDE-0727AB2ACD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350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025F-0C07-4E77-AFD7-2BC223AF965D}" type="datetimeFigureOut">
              <a:rPr lang="ko-KR" altLang="en-US" smtClean="0"/>
              <a:t>2024-03-13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A101-76F4-4946-9CDE-0727AB2ACD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574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025F-0C07-4E77-AFD7-2BC223AF965D}" type="datetimeFigureOut">
              <a:rPr lang="ko-KR" altLang="en-US" smtClean="0"/>
              <a:t>2024-03-13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9A101-76F4-4946-9CDE-0727AB2ACD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237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10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29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83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14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31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82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7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15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06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95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10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11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55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05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0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79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1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0</Words>
  <Application>Microsoft Office PowerPoint</Application>
  <PresentationFormat>화면 슬라이드 쇼(4:3)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8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user_160321</dc:creator>
  <cp:lastModifiedBy>m</cp:lastModifiedBy>
  <cp:revision>26</cp:revision>
  <cp:lastPrinted>2021-02-04T03:13:07Z</cp:lastPrinted>
  <dcterms:created xsi:type="dcterms:W3CDTF">2016-05-03T04:47:08Z</dcterms:created>
  <dcterms:modified xsi:type="dcterms:W3CDTF">2024-03-13T05:50:11Z</dcterms:modified>
</cp:coreProperties>
</file>